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70" r:id="rId3"/>
    <p:sldId id="277" r:id="rId4"/>
    <p:sldId id="278" r:id="rId5"/>
    <p:sldId id="279" r:id="rId6"/>
    <p:sldId id="280" r:id="rId7"/>
    <p:sldId id="269" r:id="rId8"/>
  </p:sldIdLst>
  <p:sldSz cx="12192000" cy="6858000"/>
  <p:notesSz cx="701675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F4B4EB-1CEF-4D90-9FD6-C8882B5E26E6}" v="5" dt="2022-06-25T21:23:54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1"/>
    <p:restoredTop sz="96327"/>
  </p:normalViewPr>
  <p:slideViewPr>
    <p:cSldViewPr snapToGrid="0" snapToObjects="1">
      <p:cViewPr varScale="1">
        <p:scale>
          <a:sx n="90" d="100"/>
          <a:sy n="90" d="100"/>
        </p:scale>
        <p:origin x="47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Montgomery" userId="9a987324697dbfac" providerId="LiveId" clId="{71F4B4EB-1CEF-4D90-9FD6-C8882B5E26E6}"/>
    <pc:docChg chg="custSel delSld modSld modNotesMaster">
      <pc:chgData name="Thomas Montgomery" userId="9a987324697dbfac" providerId="LiveId" clId="{71F4B4EB-1CEF-4D90-9FD6-C8882B5E26E6}" dt="2022-06-26T15:44:41.784" v="214" actId="20577"/>
      <pc:docMkLst>
        <pc:docMk/>
      </pc:docMkLst>
      <pc:sldChg chg="modSp mod">
        <pc:chgData name="Thomas Montgomery" userId="9a987324697dbfac" providerId="LiveId" clId="{71F4B4EB-1CEF-4D90-9FD6-C8882B5E26E6}" dt="2022-06-26T15:36:39.500" v="140" actId="20577"/>
        <pc:sldMkLst>
          <pc:docMk/>
          <pc:sldMk cId="2698219672" sldId="270"/>
        </pc:sldMkLst>
        <pc:spChg chg="mod">
          <ac:chgData name="Thomas Montgomery" userId="9a987324697dbfac" providerId="LiveId" clId="{71F4B4EB-1CEF-4D90-9FD6-C8882B5E26E6}" dt="2022-06-26T15:36:39.500" v="140" actId="20577"/>
          <ac:spMkLst>
            <pc:docMk/>
            <pc:sldMk cId="2698219672" sldId="270"/>
            <ac:spMk id="3" creationId="{6F0865E0-1303-8549-8F5E-F4596BF9DCD5}"/>
          </ac:spMkLst>
        </pc:spChg>
      </pc:sldChg>
      <pc:sldChg chg="modSp mod">
        <pc:chgData name="Thomas Montgomery" userId="9a987324697dbfac" providerId="LiveId" clId="{71F4B4EB-1CEF-4D90-9FD6-C8882B5E26E6}" dt="2022-06-25T21:09:06.886" v="74" actId="20577"/>
        <pc:sldMkLst>
          <pc:docMk/>
          <pc:sldMk cId="365025235" sldId="277"/>
        </pc:sldMkLst>
        <pc:spChg chg="mod">
          <ac:chgData name="Thomas Montgomery" userId="9a987324697dbfac" providerId="LiveId" clId="{71F4B4EB-1CEF-4D90-9FD6-C8882B5E26E6}" dt="2022-06-25T21:09:06.886" v="74" actId="20577"/>
          <ac:spMkLst>
            <pc:docMk/>
            <pc:sldMk cId="365025235" sldId="277"/>
            <ac:spMk id="3" creationId="{6F0865E0-1303-8549-8F5E-F4596BF9DCD5}"/>
          </ac:spMkLst>
        </pc:spChg>
      </pc:sldChg>
      <pc:sldChg chg="modSp mod">
        <pc:chgData name="Thomas Montgomery" userId="9a987324697dbfac" providerId="LiveId" clId="{71F4B4EB-1CEF-4D90-9FD6-C8882B5E26E6}" dt="2022-06-26T15:42:07.054" v="198" actId="20577"/>
        <pc:sldMkLst>
          <pc:docMk/>
          <pc:sldMk cId="1515717330" sldId="278"/>
        </pc:sldMkLst>
        <pc:spChg chg="mod">
          <ac:chgData name="Thomas Montgomery" userId="9a987324697dbfac" providerId="LiveId" clId="{71F4B4EB-1CEF-4D90-9FD6-C8882B5E26E6}" dt="2022-06-26T15:42:07.054" v="198" actId="20577"/>
          <ac:spMkLst>
            <pc:docMk/>
            <pc:sldMk cId="1515717330" sldId="278"/>
            <ac:spMk id="3" creationId="{6F0865E0-1303-8549-8F5E-F4596BF9DCD5}"/>
          </ac:spMkLst>
        </pc:spChg>
      </pc:sldChg>
      <pc:sldChg chg="modSp mod">
        <pc:chgData name="Thomas Montgomery" userId="9a987324697dbfac" providerId="LiveId" clId="{71F4B4EB-1CEF-4D90-9FD6-C8882B5E26E6}" dt="2022-06-26T15:44:41.784" v="214" actId="20577"/>
        <pc:sldMkLst>
          <pc:docMk/>
          <pc:sldMk cId="3797078483" sldId="279"/>
        </pc:sldMkLst>
        <pc:spChg chg="mod">
          <ac:chgData name="Thomas Montgomery" userId="9a987324697dbfac" providerId="LiveId" clId="{71F4B4EB-1CEF-4D90-9FD6-C8882B5E26E6}" dt="2022-06-26T15:44:41.784" v="214" actId="20577"/>
          <ac:spMkLst>
            <pc:docMk/>
            <pc:sldMk cId="3797078483" sldId="279"/>
            <ac:spMk id="3" creationId="{6F0865E0-1303-8549-8F5E-F4596BF9DCD5}"/>
          </ac:spMkLst>
        </pc:spChg>
      </pc:sldChg>
      <pc:sldChg chg="del">
        <pc:chgData name="Thomas Montgomery" userId="9a987324697dbfac" providerId="LiveId" clId="{71F4B4EB-1CEF-4D90-9FD6-C8882B5E26E6}" dt="2022-06-25T18:59:27.422" v="0" actId="2696"/>
        <pc:sldMkLst>
          <pc:docMk/>
          <pc:sldMk cId="4172530418" sldId="281"/>
        </pc:sldMkLst>
      </pc:sldChg>
    </pc:docChg>
  </pc:docChgLst>
  <pc:docChgLst>
    <pc:chgData name="Thomas Montgomery" userId="9a987324697dbfac" providerId="LiveId" clId="{9A7977F0-F659-5649-A9F4-4E0CD926BA4B}"/>
    <pc:docChg chg="custSel modSld">
      <pc:chgData name="Thomas Montgomery" userId="9a987324697dbfac" providerId="LiveId" clId="{9A7977F0-F659-5649-A9F4-4E0CD926BA4B}" dt="2021-12-27T01:00:50.062" v="20" actId="27636"/>
      <pc:docMkLst>
        <pc:docMk/>
      </pc:docMkLst>
      <pc:sldChg chg="modSp mod">
        <pc:chgData name="Thomas Montgomery" userId="9a987324697dbfac" providerId="LiveId" clId="{9A7977F0-F659-5649-A9F4-4E0CD926BA4B}" dt="2021-12-27T01:00:50.062" v="20" actId="27636"/>
        <pc:sldMkLst>
          <pc:docMk/>
          <pc:sldMk cId="1515717330" sldId="278"/>
        </pc:sldMkLst>
        <pc:spChg chg="mod">
          <ac:chgData name="Thomas Montgomery" userId="9a987324697dbfac" providerId="LiveId" clId="{9A7977F0-F659-5649-A9F4-4E0CD926BA4B}" dt="2021-12-27T01:00:50.062" v="20" actId="27636"/>
          <ac:spMkLst>
            <pc:docMk/>
            <pc:sldMk cId="1515717330" sldId="278"/>
            <ac:spMk id="3" creationId="{6F0865E0-1303-8549-8F5E-F4596BF9DCD5}"/>
          </ac:spMkLst>
        </pc:spChg>
      </pc:sldChg>
    </pc:docChg>
  </pc:docChgLst>
  <pc:docChgLst>
    <pc:chgData name="Thomas Montgomery" userId="9a987324697dbfac" providerId="LiveId" clId="{C9091384-DC3C-4D42-89D0-1B40438CE794}"/>
    <pc:docChg chg="undo custSel addSld modSld sldOrd modNotesMaster">
      <pc:chgData name="Thomas Montgomery" userId="9a987324697dbfac" providerId="LiveId" clId="{C9091384-DC3C-4D42-89D0-1B40438CE794}" dt="2020-02-13T22:36:41.419" v="208" actId="20577"/>
      <pc:docMkLst>
        <pc:docMk/>
      </pc:docMkLst>
      <pc:sldChg chg="modSp">
        <pc:chgData name="Thomas Montgomery" userId="9a987324697dbfac" providerId="LiveId" clId="{C9091384-DC3C-4D42-89D0-1B40438CE794}" dt="2020-02-12T21:23:11.117" v="3" actId="115"/>
        <pc:sldMkLst>
          <pc:docMk/>
          <pc:sldMk cId="365025235" sldId="277"/>
        </pc:sldMkLst>
        <pc:spChg chg="mod">
          <ac:chgData name="Thomas Montgomery" userId="9a987324697dbfac" providerId="LiveId" clId="{C9091384-DC3C-4D42-89D0-1B40438CE794}" dt="2020-02-12T21:23:11.117" v="3" actId="115"/>
          <ac:spMkLst>
            <pc:docMk/>
            <pc:sldMk cId="365025235" sldId="277"/>
            <ac:spMk id="3" creationId="{6F0865E0-1303-8549-8F5E-F4596BF9DCD5}"/>
          </ac:spMkLst>
        </pc:spChg>
      </pc:sldChg>
      <pc:sldChg chg="modSp">
        <pc:chgData name="Thomas Montgomery" userId="9a987324697dbfac" providerId="LiveId" clId="{C9091384-DC3C-4D42-89D0-1B40438CE794}" dt="2020-02-13T22:35:32.510" v="186" actId="20577"/>
        <pc:sldMkLst>
          <pc:docMk/>
          <pc:sldMk cId="1515717330" sldId="278"/>
        </pc:sldMkLst>
        <pc:spChg chg="mod">
          <ac:chgData name="Thomas Montgomery" userId="9a987324697dbfac" providerId="LiveId" clId="{C9091384-DC3C-4D42-89D0-1B40438CE794}" dt="2020-02-13T22:35:32.510" v="186" actId="20577"/>
          <ac:spMkLst>
            <pc:docMk/>
            <pc:sldMk cId="1515717330" sldId="278"/>
            <ac:spMk id="3" creationId="{6F0865E0-1303-8549-8F5E-F4596BF9DCD5}"/>
          </ac:spMkLst>
        </pc:spChg>
      </pc:sldChg>
      <pc:sldChg chg="ord">
        <pc:chgData name="Thomas Montgomery" userId="9a987324697dbfac" providerId="LiveId" clId="{C9091384-DC3C-4D42-89D0-1B40438CE794}" dt="2020-02-13T22:36:01.556" v="188"/>
        <pc:sldMkLst>
          <pc:docMk/>
          <pc:sldMk cId="3777786092" sldId="280"/>
        </pc:sldMkLst>
      </pc:sldChg>
      <pc:sldChg chg="modSp add">
        <pc:chgData name="Thomas Montgomery" userId="9a987324697dbfac" providerId="LiveId" clId="{C9091384-DC3C-4D42-89D0-1B40438CE794}" dt="2020-02-13T22:36:41.419" v="208" actId="20577"/>
        <pc:sldMkLst>
          <pc:docMk/>
          <pc:sldMk cId="4172530418" sldId="281"/>
        </pc:sldMkLst>
        <pc:spChg chg="mod">
          <ac:chgData name="Thomas Montgomery" userId="9a987324697dbfac" providerId="LiveId" clId="{C9091384-DC3C-4D42-89D0-1B40438CE794}" dt="2020-02-13T22:36:41.419" v="208" actId="20577"/>
          <ac:spMkLst>
            <pc:docMk/>
            <pc:sldMk cId="4172530418" sldId="281"/>
            <ac:spMk id="2" creationId="{B7BE196D-226B-174E-BD9B-A65D150A9176}"/>
          </ac:spMkLst>
        </pc:spChg>
        <pc:spChg chg="mod">
          <ac:chgData name="Thomas Montgomery" userId="9a987324697dbfac" providerId="LiveId" clId="{C9091384-DC3C-4D42-89D0-1B40438CE794}" dt="2020-02-13T14:56:00.695" v="119" actId="20577"/>
          <ac:spMkLst>
            <pc:docMk/>
            <pc:sldMk cId="4172530418" sldId="281"/>
            <ac:spMk id="3" creationId="{6F0865E0-1303-8549-8F5E-F4596BF9DC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0592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4" y="1"/>
            <a:ext cx="3040592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CBD21-F79B-43F3-873C-12EF6848FA2F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80004"/>
            <a:ext cx="5613400" cy="36654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0592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4" y="8842030"/>
            <a:ext cx="3040592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B08DF-F03B-4C06-A005-DDCEDEDE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35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B08DF-F03B-4C06-A005-DDCEDEDEFC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6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B08DF-F03B-4C06-A005-DDCEDEDEFC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75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B08DF-F03B-4C06-A005-DDCEDEDEFC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64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B08DF-F03B-4C06-A005-DDCEDEDEFC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45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B08DF-F03B-4C06-A005-DDCEDEDEFC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23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B08DF-F03B-4C06-A005-DDCEDEDEFC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5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hoareyoumadeof.com/blog/beginners-guide-to-dna-testing-ultimate-testing-strateg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rdnaguide.com/dna-testing-beginn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milytreedna.com/my/dashboardv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.23andme.com/" TargetMode="External"/><Relationship Id="rId5" Type="http://schemas.openxmlformats.org/officeDocument/2006/relationships/hyperlink" Target="https://www.myheritage.com/dna/results/486182851" TargetMode="External"/><Relationship Id="rId4" Type="http://schemas.openxmlformats.org/officeDocument/2006/relationships/hyperlink" Target="https://www.ancestry.com/dna/insights/FCE9C5DE-B8FA-4F86-8861-248CE54F5B6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242E23-9529-E643-9316-F25DB78144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00" y="2311400"/>
            <a:ext cx="10388600" cy="2235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2630CE-D9EE-C548-8C14-073D49850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3933" y="4724282"/>
            <a:ext cx="8144134" cy="1373070"/>
          </a:xfrm>
        </p:spPr>
        <p:txBody>
          <a:bodyPr/>
          <a:lstStyle/>
          <a:p>
            <a:pPr algn="ctr"/>
            <a:r>
              <a:rPr lang="en-US" dirty="0"/>
              <a:t>The NEW Genealogy</a:t>
            </a:r>
            <a:br>
              <a:rPr lang="en-US" dirty="0"/>
            </a:br>
            <a:r>
              <a:rPr lang="en-US" dirty="0"/>
              <a:t>DNA Research	</a:t>
            </a:r>
          </a:p>
        </p:txBody>
      </p:sp>
    </p:spTree>
    <p:extLst>
      <p:ext uri="{BB962C8B-B14F-4D97-AF65-F5344CB8AC3E}">
        <p14:creationId xmlns:p14="http://schemas.microsoft.com/office/powerpoint/2010/main" val="621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DNA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 fontScale="92500" lnSpcReduction="20000"/>
          </a:bodyPr>
          <a:lstStyle/>
          <a:p>
            <a:r>
              <a:rPr lang="en-US" sz="5400" dirty="0"/>
              <a:t>DNA Basics</a:t>
            </a:r>
          </a:p>
          <a:p>
            <a:r>
              <a:rPr lang="en-US" sz="5400" dirty="0"/>
              <a:t>Understanding the Basics of DNA Testing for your Family History</a:t>
            </a:r>
          </a:p>
          <a:p>
            <a:r>
              <a:rPr lang="en-US" sz="5400" dirty="0"/>
              <a:t>Best Free DNA and Genetic Genealogy Websites</a:t>
            </a:r>
          </a:p>
          <a:p>
            <a:r>
              <a:rPr lang="en-US" sz="5400" dirty="0"/>
              <a:t>References</a:t>
            </a:r>
          </a:p>
          <a:p>
            <a:r>
              <a:rPr lang="en-US" sz="5400" dirty="0"/>
              <a:t>Advanced DNA</a:t>
            </a:r>
          </a:p>
          <a:p>
            <a:endParaRPr lang="en-US" sz="4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821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DNA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 fontScale="92500" lnSpcReduction="10000"/>
          </a:bodyPr>
          <a:lstStyle/>
          <a:p>
            <a:r>
              <a:rPr lang="en-US" sz="5400" dirty="0">
                <a:solidFill>
                  <a:srgbClr val="92D050"/>
                </a:solidFill>
              </a:rPr>
              <a:t>DNA Basics-Handout</a:t>
            </a:r>
          </a:p>
          <a:p>
            <a:r>
              <a:rPr lang="en-US" sz="5400" dirty="0">
                <a:solidFill>
                  <a:srgbClr val="92D050"/>
                </a:solidFill>
              </a:rPr>
              <a:t>Understanding the Basics-Handout</a:t>
            </a:r>
          </a:p>
          <a:p>
            <a:r>
              <a:rPr lang="en-US" sz="5400" dirty="0">
                <a:solidFill>
                  <a:srgbClr val="92D050"/>
                </a:solidFill>
              </a:rPr>
              <a:t>Getting Started DNA-Email</a:t>
            </a:r>
          </a:p>
          <a:p>
            <a:r>
              <a:rPr lang="en-US" sz="5400" dirty="0">
                <a:solidFill>
                  <a:srgbClr val="92D050"/>
                </a:solidFill>
              </a:rPr>
              <a:t>Best Free DNA Websites-Email</a:t>
            </a:r>
          </a:p>
          <a:p>
            <a:r>
              <a:rPr lang="en-US" sz="5400" dirty="0"/>
              <a:t>Online Lessons:  </a:t>
            </a:r>
            <a:r>
              <a:rPr lang="en-US" sz="5400" u="sng" dirty="0">
                <a:hlinkClick r:id="rId3"/>
              </a:rPr>
              <a:t>Beginners Guide</a:t>
            </a:r>
          </a:p>
          <a:p>
            <a:pPr lvl="1"/>
            <a:r>
              <a:rPr lang="en-US" sz="5000" dirty="0">
                <a:hlinkClick r:id="rId4"/>
              </a:rPr>
              <a:t>DNA Testing for Beginners </a:t>
            </a:r>
            <a:endParaRPr lang="en-US" sz="5000" dirty="0"/>
          </a:p>
          <a:p>
            <a:pPr marL="0" indent="0">
              <a:buNone/>
            </a:pPr>
            <a:endParaRPr lang="en-US" sz="4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02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DNA Testing Companies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14200" dirty="0">
                <a:latin typeface="+mj-lt"/>
                <a:hlinkClick r:id="rId3"/>
              </a:rPr>
              <a:t>Family Tree DNA</a:t>
            </a:r>
            <a:r>
              <a:rPr lang="en-US" sz="14200" dirty="0">
                <a:latin typeface="+mj-lt"/>
              </a:rPr>
              <a:t> (November, 2005)-added Big-Y,  2022</a:t>
            </a:r>
          </a:p>
          <a:p>
            <a:pPr>
              <a:lnSpc>
                <a:spcPct val="120000"/>
              </a:lnSpc>
            </a:pPr>
            <a:r>
              <a:rPr lang="en-US" sz="14200" dirty="0">
                <a:latin typeface="+mj-lt"/>
                <a:hlinkClick r:id="rId4"/>
              </a:rPr>
              <a:t>Ancestry</a:t>
            </a:r>
            <a:r>
              <a:rPr lang="en-US" sz="14200" dirty="0">
                <a:latin typeface="+mj-lt"/>
              </a:rPr>
              <a:t> (December, 2014)</a:t>
            </a:r>
          </a:p>
          <a:p>
            <a:pPr>
              <a:lnSpc>
                <a:spcPct val="120000"/>
              </a:lnSpc>
            </a:pPr>
            <a:r>
              <a:rPr lang="en-US" sz="14200" dirty="0">
                <a:latin typeface="+mj-lt"/>
              </a:rPr>
              <a:t>Helix-National Geographic Society (February, 2017)</a:t>
            </a:r>
          </a:p>
          <a:p>
            <a:pPr>
              <a:lnSpc>
                <a:spcPct val="120000"/>
              </a:lnSpc>
            </a:pPr>
            <a:r>
              <a:rPr lang="en-US" sz="14200" dirty="0">
                <a:latin typeface="+mj-lt"/>
                <a:hlinkClick r:id="rId5"/>
              </a:rPr>
              <a:t>My Heritage</a:t>
            </a:r>
            <a:r>
              <a:rPr lang="en-US" sz="14200" dirty="0">
                <a:latin typeface="+mj-lt"/>
              </a:rPr>
              <a:t> (January, 2018)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200" dirty="0">
                <a:latin typeface="+mj-lt"/>
                <a:hlinkClick r:id="rId6"/>
              </a:rPr>
              <a:t>23 and Me</a:t>
            </a:r>
            <a:r>
              <a:rPr lang="en-US" sz="14200" dirty="0">
                <a:latin typeface="+mj-lt"/>
              </a:rPr>
              <a:t> (December 2018-added Health later)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571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References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736917" cy="4540177"/>
          </a:xfrm>
        </p:spPr>
        <p:txBody>
          <a:bodyPr>
            <a:normAutofit fontScale="92500" lnSpcReduction="10000"/>
          </a:bodyPr>
          <a:lstStyle/>
          <a:p>
            <a:r>
              <a:rPr lang="en-US" sz="5400" dirty="0">
                <a:solidFill>
                  <a:srgbClr val="92D050"/>
                </a:solidFill>
              </a:rPr>
              <a:t>Relationship (Cousin) Chart-Handout</a:t>
            </a:r>
            <a:r>
              <a:rPr lang="en-US" sz="5400" dirty="0"/>
              <a:t>	</a:t>
            </a:r>
          </a:p>
          <a:p>
            <a:r>
              <a:rPr lang="en-US" sz="5400" dirty="0">
                <a:solidFill>
                  <a:srgbClr val="92D050"/>
                </a:solidFill>
              </a:rPr>
              <a:t>Three Ways-DNA Overview-Email</a:t>
            </a:r>
          </a:p>
          <a:p>
            <a:r>
              <a:rPr lang="en-US" sz="5400">
                <a:solidFill>
                  <a:srgbClr val="92D050"/>
                </a:solidFill>
              </a:rPr>
              <a:t>Making Matches-Email</a:t>
            </a:r>
            <a:endParaRPr lang="en-US" sz="5400" dirty="0">
              <a:solidFill>
                <a:srgbClr val="92D050"/>
              </a:solidFill>
            </a:endParaRPr>
          </a:p>
          <a:p>
            <a:r>
              <a:rPr lang="en-US" sz="5400" dirty="0"/>
              <a:t>Book:  </a:t>
            </a:r>
            <a:r>
              <a:rPr lang="en-US" sz="5400" u="sng" dirty="0"/>
              <a:t>Guide to DNA Testing and Genetic Genealogy</a:t>
            </a:r>
          </a:p>
          <a:p>
            <a:r>
              <a:rPr lang="en-US" sz="5000" u="sng" dirty="0"/>
              <a:t>Book:  Advanced Genetic Genealogy</a:t>
            </a:r>
          </a:p>
          <a:p>
            <a:endParaRPr lang="en-US" sz="4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7078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Advanced DNA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r>
              <a:rPr lang="en-US" sz="5400" dirty="0"/>
              <a:t>Autosomal DNA</a:t>
            </a:r>
          </a:p>
          <a:p>
            <a:r>
              <a:rPr lang="en-US" sz="5400" dirty="0"/>
              <a:t>Blogs</a:t>
            </a:r>
          </a:p>
          <a:p>
            <a:r>
              <a:rPr lang="en-US" sz="5400" dirty="0"/>
              <a:t>Family Exchanges</a:t>
            </a:r>
            <a:endParaRPr lang="en-US" sz="5000" dirty="0"/>
          </a:p>
          <a:p>
            <a:r>
              <a:rPr lang="en-US" sz="4800" dirty="0"/>
              <a:t>DNA-Cautions-Consumer Reports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7786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D743-DC70-D44A-B450-4A4B47A9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8DC7-06A0-4746-81CD-59D936886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3100" dirty="0"/>
              <a:t>Happy Gene Mapping!</a:t>
            </a:r>
          </a:p>
        </p:txBody>
      </p:sp>
    </p:spTree>
    <p:extLst>
      <p:ext uri="{BB962C8B-B14F-4D97-AF65-F5344CB8AC3E}">
        <p14:creationId xmlns:p14="http://schemas.microsoft.com/office/powerpoint/2010/main" val="199961445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2928</TotalTime>
  <Words>149</Words>
  <Application>Microsoft Office PowerPoint</Application>
  <PresentationFormat>Widescreen</PresentationFormat>
  <Paragraphs>47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Berlin</vt:lpstr>
      <vt:lpstr>The NEW Genealogy DNA Research </vt:lpstr>
      <vt:lpstr>DNA Research</vt:lpstr>
      <vt:lpstr>DNA Basics</vt:lpstr>
      <vt:lpstr>DNA Testing Companies</vt:lpstr>
      <vt:lpstr>References </vt:lpstr>
      <vt:lpstr>Advanced DNA  </vt:lpstr>
      <vt:lpstr>Research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Records</dc:title>
  <dc:creator>Thomas Montgomery</dc:creator>
  <cp:lastModifiedBy>Thomas Montgomery</cp:lastModifiedBy>
  <cp:revision>59</cp:revision>
  <cp:lastPrinted>2022-06-25T21:10:33Z</cp:lastPrinted>
  <dcterms:created xsi:type="dcterms:W3CDTF">2018-01-21T16:38:42Z</dcterms:created>
  <dcterms:modified xsi:type="dcterms:W3CDTF">2022-06-26T15:44:47Z</dcterms:modified>
</cp:coreProperties>
</file>