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75" r:id="rId2"/>
    <p:sldId id="271" r:id="rId3"/>
    <p:sldId id="270" r:id="rId4"/>
    <p:sldId id="276" r:id="rId5"/>
    <p:sldId id="273" r:id="rId6"/>
    <p:sldId id="272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82DA1-2C67-4B3B-B2F1-A108AF96E3EF}" v="1" dt="2022-02-19T21:18:11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3061"/>
  </p:normalViewPr>
  <p:slideViewPr>
    <p:cSldViewPr snapToGrid="0" snapToObjects="1">
      <p:cViewPr varScale="1">
        <p:scale>
          <a:sx n="103" d="100"/>
          <a:sy n="103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tgomery" userId="9a987324697dbfac" providerId="LiveId" clId="{F61ECE44-C402-B645-BCF6-1FF41249CC7D}"/>
    <pc:docChg chg="modSld">
      <pc:chgData name="Thomas Montgomery" userId="9a987324697dbfac" providerId="LiveId" clId="{F61ECE44-C402-B645-BCF6-1FF41249CC7D}" dt="2022-02-18T20:43:16.370" v="70" actId="114"/>
      <pc:docMkLst>
        <pc:docMk/>
      </pc:docMkLst>
      <pc:sldChg chg="modSp mod">
        <pc:chgData name="Thomas Montgomery" userId="9a987324697dbfac" providerId="LiveId" clId="{F61ECE44-C402-B645-BCF6-1FF41249CC7D}" dt="2022-02-18T20:43:16.370" v="70" actId="114"/>
        <pc:sldMkLst>
          <pc:docMk/>
          <pc:sldMk cId="2698219672" sldId="270"/>
        </pc:sldMkLst>
        <pc:spChg chg="mod">
          <ac:chgData name="Thomas Montgomery" userId="9a987324697dbfac" providerId="LiveId" clId="{F61ECE44-C402-B645-BCF6-1FF41249CC7D}" dt="2022-02-18T20:43:16.370" v="70" actId="114"/>
          <ac:spMkLst>
            <pc:docMk/>
            <pc:sldMk cId="2698219672" sldId="270"/>
            <ac:spMk id="3" creationId="{6F0865E0-1303-8549-8F5E-F4596BF9DCD5}"/>
          </ac:spMkLst>
        </pc:spChg>
      </pc:sldChg>
      <pc:sldChg chg="modSp mod">
        <pc:chgData name="Thomas Montgomery" userId="9a987324697dbfac" providerId="LiveId" clId="{F61ECE44-C402-B645-BCF6-1FF41249CC7D}" dt="2022-02-14T16:22:33.547" v="4" actId="255"/>
        <pc:sldMkLst>
          <pc:docMk/>
          <pc:sldMk cId="2795863613" sldId="272"/>
        </pc:sldMkLst>
        <pc:spChg chg="mod">
          <ac:chgData name="Thomas Montgomery" userId="9a987324697dbfac" providerId="LiveId" clId="{F61ECE44-C402-B645-BCF6-1FF41249CC7D}" dt="2022-02-14T16:22:33.547" v="4" actId="255"/>
          <ac:spMkLst>
            <pc:docMk/>
            <pc:sldMk cId="2795863613" sldId="272"/>
            <ac:spMk id="2" creationId="{B7BE196D-226B-174E-BD9B-A65D150A9176}"/>
          </ac:spMkLst>
        </pc:spChg>
      </pc:sldChg>
      <pc:sldChg chg="modSp mod">
        <pc:chgData name="Thomas Montgomery" userId="9a987324697dbfac" providerId="LiveId" clId="{F61ECE44-C402-B645-BCF6-1FF41249CC7D}" dt="2022-02-14T16:22:26.226" v="3" actId="255"/>
        <pc:sldMkLst>
          <pc:docMk/>
          <pc:sldMk cId="215219435" sldId="273"/>
        </pc:sldMkLst>
        <pc:spChg chg="mod">
          <ac:chgData name="Thomas Montgomery" userId="9a987324697dbfac" providerId="LiveId" clId="{F61ECE44-C402-B645-BCF6-1FF41249CC7D}" dt="2022-02-14T16:22:26.226" v="3" actId="255"/>
          <ac:spMkLst>
            <pc:docMk/>
            <pc:sldMk cId="215219435" sldId="273"/>
            <ac:spMk id="2" creationId="{B7BE196D-226B-174E-BD9B-A65D150A9176}"/>
          </ac:spMkLst>
        </pc:spChg>
        <pc:spChg chg="mod">
          <ac:chgData name="Thomas Montgomery" userId="9a987324697dbfac" providerId="LiveId" clId="{F61ECE44-C402-B645-BCF6-1FF41249CC7D}" dt="2022-02-14T16:22:04.809" v="2" actId="403"/>
          <ac:spMkLst>
            <pc:docMk/>
            <pc:sldMk cId="215219435" sldId="273"/>
            <ac:spMk id="3" creationId="{6F0865E0-1303-8549-8F5E-F4596BF9DC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BCBCC-AF1C-4B66-BED0-865BD874C490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18580-A5DE-4B27-8300-B48A0FA3F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9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318580-A5DE-4B27-8300-B48A0FA3FE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29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milysearch.org/tree/find/nam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cestr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ld3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iationarchaeology.com/src/reports.htm#MAC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hives.gov/personnel-records-center/ompf-background" TargetMode="External"/><Relationship Id="rId2" Type="http://schemas.openxmlformats.org/officeDocument/2006/relationships/hyperlink" Target="http://wwiiresearchandwritingcent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rchives.gov/files/research/order/standard-form-180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242E23-9529-E643-9316-F25DB7814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2311400"/>
            <a:ext cx="10388600" cy="2235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630CE-D9EE-C548-8C14-073D49850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3933" y="4724282"/>
            <a:ext cx="8144134" cy="1373070"/>
          </a:xfrm>
        </p:spPr>
        <p:txBody>
          <a:bodyPr/>
          <a:lstStyle/>
          <a:p>
            <a:pPr algn="ctr"/>
            <a:r>
              <a:rPr lang="en-US" dirty="0"/>
              <a:t>Military Records</a:t>
            </a:r>
          </a:p>
        </p:txBody>
      </p:sp>
    </p:spTree>
    <p:extLst>
      <p:ext uri="{BB962C8B-B14F-4D97-AF65-F5344CB8AC3E}">
        <p14:creationId xmlns:p14="http://schemas.microsoft.com/office/powerpoint/2010/main" val="163206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753228"/>
            <a:ext cx="10160832" cy="1080938"/>
          </a:xfrm>
        </p:spPr>
        <p:txBody>
          <a:bodyPr>
            <a:normAutofit/>
          </a:bodyPr>
          <a:lstStyle/>
          <a:p>
            <a:pPr lvl="0"/>
            <a:r>
              <a:rPr lang="en-US" sz="4400" dirty="0"/>
              <a:t>Military Search (Family Search)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Login to Family Search:   </a:t>
            </a:r>
            <a:r>
              <a:rPr lang="en-US" sz="4000" dirty="0">
                <a:hlinkClick r:id="rId2"/>
              </a:rPr>
              <a:t>https://www.familysearch.org/tree/find/name</a:t>
            </a:r>
            <a:endParaRPr lang="en-US" sz="4000" dirty="0"/>
          </a:p>
          <a:p>
            <a:pPr lvl="0"/>
            <a:r>
              <a:rPr lang="en-US" sz="4000" dirty="0"/>
              <a:t>Be </a:t>
            </a:r>
            <a:r>
              <a:rPr lang="en-US" sz="4000" u="sng" dirty="0"/>
              <a:t>specific</a:t>
            </a:r>
            <a:r>
              <a:rPr lang="en-US" sz="4000" dirty="0"/>
              <a:t> with name, place of birth and dates.</a:t>
            </a:r>
          </a:p>
          <a:p>
            <a:pPr lvl="0"/>
            <a:r>
              <a:rPr lang="en-US" sz="4000" dirty="0"/>
              <a:t>Example:  Henry </a:t>
            </a:r>
            <a:r>
              <a:rPr lang="en-US" sz="4000" dirty="0" err="1"/>
              <a:t>Aloys</a:t>
            </a:r>
            <a:r>
              <a:rPr lang="en-US" sz="4000" dirty="0"/>
              <a:t> </a:t>
            </a:r>
            <a:r>
              <a:rPr lang="en-US" sz="4000" dirty="0" err="1"/>
              <a:t>Theising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61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753228"/>
            <a:ext cx="10160832" cy="1080938"/>
          </a:xfrm>
        </p:spPr>
        <p:txBody>
          <a:bodyPr>
            <a:normAutofit/>
          </a:bodyPr>
          <a:lstStyle/>
          <a:p>
            <a:pPr lvl="0"/>
            <a:r>
              <a:rPr lang="en-US" sz="4400" dirty="0"/>
              <a:t>Military Search (Ancestry)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Login to </a:t>
            </a:r>
            <a:r>
              <a:rPr lang="en-US" sz="4000" dirty="0">
                <a:hlinkClick r:id="rId2"/>
              </a:rPr>
              <a:t>https://www.ancestry.com/</a:t>
            </a:r>
            <a:endParaRPr lang="en-US" sz="4000" dirty="0"/>
          </a:p>
          <a:p>
            <a:pPr lvl="0"/>
            <a:r>
              <a:rPr lang="en-US" sz="4000" dirty="0"/>
              <a:t>Choose </a:t>
            </a:r>
            <a:r>
              <a:rPr lang="en-US" sz="4000" i="1" dirty="0"/>
              <a:t>Search</a:t>
            </a:r>
            <a:r>
              <a:rPr lang="en-US" sz="4000" dirty="0"/>
              <a:t> then </a:t>
            </a:r>
            <a:r>
              <a:rPr lang="en-US" sz="4000" i="1" dirty="0"/>
              <a:t>Military Records</a:t>
            </a:r>
          </a:p>
          <a:p>
            <a:pPr lvl="0"/>
            <a:r>
              <a:rPr lang="en-US" sz="4000" b="1" u="sng" dirty="0"/>
              <a:t>First</a:t>
            </a:r>
            <a:r>
              <a:rPr lang="en-US" sz="4000" dirty="0"/>
              <a:t> check your dates!  See </a:t>
            </a:r>
            <a:r>
              <a:rPr lang="en-US" sz="4000" i="1" dirty="0"/>
              <a:t>Birth Years of Veterans </a:t>
            </a:r>
            <a:r>
              <a:rPr lang="en-US" sz="4000" dirty="0"/>
              <a:t>chart and Handout 2.</a:t>
            </a:r>
          </a:p>
          <a:p>
            <a:pPr lvl="0"/>
            <a:r>
              <a:rPr lang="en-US" sz="4000" dirty="0"/>
              <a:t>Example:  James Alexis Montgomery</a:t>
            </a:r>
          </a:p>
          <a:p>
            <a:pPr lvl="1"/>
            <a:r>
              <a:rPr lang="en-US" sz="2800" dirty="0"/>
              <a:t>Searches:  Sr, Jr., </a:t>
            </a:r>
            <a:r>
              <a:rPr lang="en-US" sz="2800" i="1" dirty="0"/>
              <a:t>Exact</a:t>
            </a:r>
            <a:r>
              <a:rPr lang="en-US" sz="2800" dirty="0"/>
              <a:t> Name, </a:t>
            </a:r>
            <a:r>
              <a:rPr lang="en-US" sz="2800" i="1" dirty="0"/>
              <a:t>Exact</a:t>
            </a:r>
            <a:r>
              <a:rPr lang="en-US" sz="2800" dirty="0"/>
              <a:t> Year</a:t>
            </a:r>
          </a:p>
        </p:txBody>
      </p:sp>
    </p:spTree>
    <p:extLst>
      <p:ext uri="{BB962C8B-B14F-4D97-AF65-F5344CB8AC3E}">
        <p14:creationId xmlns:p14="http://schemas.microsoft.com/office/powerpoint/2010/main" val="269821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753228"/>
            <a:ext cx="10160832" cy="1080938"/>
          </a:xfrm>
        </p:spPr>
        <p:txBody>
          <a:bodyPr>
            <a:normAutofit/>
          </a:bodyPr>
          <a:lstStyle/>
          <a:p>
            <a:pPr lvl="0"/>
            <a:r>
              <a:rPr lang="en-US" sz="4400" dirty="0"/>
              <a:t>Military Search (Fold3)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Login to Fold3:   </a:t>
            </a:r>
            <a:r>
              <a:rPr lang="en-US" sz="4000" dirty="0">
                <a:hlinkClick r:id="rId3"/>
              </a:rPr>
              <a:t>https://www.fold3.com/</a:t>
            </a:r>
            <a:endParaRPr lang="en-US" sz="4000" dirty="0"/>
          </a:p>
          <a:p>
            <a:pPr lvl="0"/>
            <a:r>
              <a:rPr lang="en-US" sz="4000" dirty="0"/>
              <a:t>Be </a:t>
            </a:r>
            <a:r>
              <a:rPr lang="en-US" sz="4000" u="sng" dirty="0"/>
              <a:t>specific</a:t>
            </a:r>
            <a:r>
              <a:rPr lang="en-US" sz="4000" dirty="0"/>
              <a:t> with full name and war</a:t>
            </a:r>
          </a:p>
          <a:p>
            <a:pPr lvl="0"/>
            <a:r>
              <a:rPr lang="en-US" sz="4000" dirty="0"/>
              <a:t>Example:  James Alexis Montgomery and World War I and World War II</a:t>
            </a:r>
          </a:p>
          <a:p>
            <a:pPr lvl="0"/>
            <a:r>
              <a:rPr lang="en-US" sz="4000" dirty="0"/>
              <a:t>Also MACR’s: </a:t>
            </a:r>
            <a:r>
              <a:rPr lang="en-US" sz="4000" dirty="0">
                <a:hlinkClick r:id="rId4"/>
              </a:rPr>
              <a:t>http://aviationarchaeology.com/src/reports.htm#MACR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025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753228"/>
            <a:ext cx="10160832" cy="1080938"/>
          </a:xfrm>
        </p:spPr>
        <p:txBody>
          <a:bodyPr>
            <a:normAutofit/>
          </a:bodyPr>
          <a:lstStyle/>
          <a:p>
            <a:pPr lvl="0"/>
            <a:r>
              <a:rPr lang="en-US" sz="4400" dirty="0"/>
              <a:t>Draft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pPr lvl="0"/>
            <a:r>
              <a:rPr lang="en-US" sz="4800" dirty="0"/>
              <a:t>Civil War</a:t>
            </a:r>
          </a:p>
          <a:p>
            <a:pPr lvl="0"/>
            <a:r>
              <a:rPr lang="en-US" sz="4800" dirty="0"/>
              <a:t>World War I</a:t>
            </a:r>
          </a:p>
          <a:p>
            <a:pPr lvl="0"/>
            <a:r>
              <a:rPr lang="en-US" sz="4800" dirty="0"/>
              <a:t>World War II</a:t>
            </a:r>
          </a:p>
          <a:p>
            <a:pPr lvl="0"/>
            <a:r>
              <a:rPr lang="en-US" sz="4800" dirty="0"/>
              <a:t>Reference:  </a:t>
            </a:r>
            <a:r>
              <a:rPr lang="en-US" sz="4800" i="1" dirty="0"/>
              <a:t>12-Workbook Draft Records</a:t>
            </a:r>
          </a:p>
          <a:p>
            <a:pPr lvl="1"/>
            <a:r>
              <a:rPr lang="en-US" sz="4400" dirty="0"/>
              <a:t>Complete a </a:t>
            </a:r>
            <a:r>
              <a:rPr lang="en-US" sz="4400" i="1" dirty="0"/>
              <a:t>Military Records Worksheet</a:t>
            </a:r>
          </a:p>
        </p:txBody>
      </p:sp>
    </p:spTree>
    <p:extLst>
      <p:ext uri="{BB962C8B-B14F-4D97-AF65-F5344CB8AC3E}">
        <p14:creationId xmlns:p14="http://schemas.microsoft.com/office/powerpoint/2010/main" val="21521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1" y="753228"/>
            <a:ext cx="10160832" cy="1080938"/>
          </a:xfrm>
        </p:spPr>
        <p:txBody>
          <a:bodyPr>
            <a:normAutofit/>
          </a:bodyPr>
          <a:lstStyle/>
          <a:p>
            <a:pPr lvl="0"/>
            <a:r>
              <a:rPr lang="en-US" sz="4400" dirty="0"/>
              <a:t>Official Military Personnel File (OMPF)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4000" dirty="0"/>
              <a:t>Visit the site and search:</a:t>
            </a:r>
          </a:p>
          <a:p>
            <a:pPr lvl="1"/>
            <a:r>
              <a:rPr lang="en-US" sz="3600" dirty="0">
                <a:hlinkClick r:id="rId2"/>
              </a:rPr>
              <a:t>http://wwiiresearchandwritingcenter.com/</a:t>
            </a:r>
            <a:endParaRPr lang="en-US" sz="3600" dirty="0"/>
          </a:p>
          <a:p>
            <a:pPr lvl="0"/>
            <a:r>
              <a:rPr lang="en-US" sz="4000" dirty="0"/>
              <a:t>Review four scanned </a:t>
            </a:r>
            <a:r>
              <a:rPr lang="en-US" sz="4000" dirty="0" err="1"/>
              <a:t>Holik</a:t>
            </a:r>
            <a:r>
              <a:rPr lang="en-US" sz="4000" dirty="0"/>
              <a:t> articles:</a:t>
            </a:r>
          </a:p>
          <a:p>
            <a:pPr lvl="1"/>
            <a:r>
              <a:rPr lang="en-US" sz="2800" dirty="0"/>
              <a:t>Devil Dogs of the Air and Land</a:t>
            </a:r>
          </a:p>
          <a:p>
            <a:pPr lvl="1"/>
            <a:r>
              <a:rPr lang="en-US" sz="2800" dirty="0"/>
              <a:t>Expanding WW II Military Service</a:t>
            </a:r>
          </a:p>
          <a:p>
            <a:pPr lvl="1"/>
            <a:r>
              <a:rPr lang="en-US" sz="2800" dirty="0"/>
              <a:t>Finding the Stories of the Fallen in WW II</a:t>
            </a:r>
          </a:p>
          <a:p>
            <a:pPr lvl="1"/>
            <a:r>
              <a:rPr lang="en-US" sz="2800" dirty="0"/>
              <a:t>World War II from the Battlefield</a:t>
            </a:r>
          </a:p>
          <a:p>
            <a:r>
              <a:rPr lang="en-US" sz="3200" dirty="0">
                <a:hlinkClick r:id="rId3"/>
              </a:rPr>
              <a:t>https://www.archives.gov/personnel-records-center/ompf-background</a:t>
            </a:r>
            <a:endParaRPr lang="en-US" sz="3200" dirty="0"/>
          </a:p>
          <a:p>
            <a:r>
              <a:rPr lang="en-US" sz="3800" dirty="0"/>
              <a:t>Complete and mail a Form 180:  </a:t>
            </a:r>
            <a:r>
              <a:rPr lang="en-US" sz="3200" dirty="0">
                <a:hlinkClick r:id="rId4"/>
              </a:rPr>
              <a:t>https://www.archives.gov/files/research/order/standard-form-180.pdf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586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D743-DC70-D44A-B450-4A4B47A9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Research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8DC7-06A0-4746-81CD-59D93688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3100"/>
              <a:t>Happy Hunting!</a:t>
            </a:r>
            <a:endParaRPr lang="en-US" sz="13100" dirty="0"/>
          </a:p>
        </p:txBody>
      </p:sp>
    </p:spTree>
    <p:extLst>
      <p:ext uri="{BB962C8B-B14F-4D97-AF65-F5344CB8AC3E}">
        <p14:creationId xmlns:p14="http://schemas.microsoft.com/office/powerpoint/2010/main" val="19996144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2633</TotalTime>
  <Words>259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Military Records</vt:lpstr>
      <vt:lpstr>Military Search (Family Search)</vt:lpstr>
      <vt:lpstr>Military Search (Ancestry)</vt:lpstr>
      <vt:lpstr>Military Search (Fold3)</vt:lpstr>
      <vt:lpstr>Draft Records</vt:lpstr>
      <vt:lpstr>Official Military Personnel File (OMPF)</vt:lpstr>
      <vt:lpstr>Research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Records</dc:title>
  <dc:creator>Thomas Montgomery</dc:creator>
  <cp:lastModifiedBy>Thomas Montgomery</cp:lastModifiedBy>
  <cp:revision>110</cp:revision>
  <dcterms:created xsi:type="dcterms:W3CDTF">2018-01-21T16:38:42Z</dcterms:created>
  <dcterms:modified xsi:type="dcterms:W3CDTF">2022-02-19T21:19:45Z</dcterms:modified>
</cp:coreProperties>
</file>